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292"/>
    <a:srgbClr val="F89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8096E-D92B-40CC-AF72-C52F9C538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76AD3C-8A40-41F5-A793-2826F77AD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D08409-3812-4109-90DD-103D13C5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F1-8CFE-4B07-BCCC-71413797FAA2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0C5928-34C2-4BF1-9736-A7468617D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4BBDA-A238-4DA0-A199-9AA95933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5D34-0D21-4CA6-A2A5-9057FABCEF60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9A5AFCE5-FBC1-4EDF-863C-8CFFC6F5EB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517" t="1447" r="3799" b="12296"/>
          <a:stretch/>
        </p:blipFill>
        <p:spPr>
          <a:xfrm>
            <a:off x="-588809" y="-2866"/>
            <a:ext cx="9499102" cy="6860866"/>
          </a:xfrm>
          <a:prstGeom prst="rect">
            <a:avLst/>
          </a:prstGeom>
        </p:spPr>
      </p:pic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11C1B79-C4B8-417E-95E5-3BB99F2466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766"/>
            <a:ext cx="2582910" cy="1033601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AF2AE143-A5C3-4297-9136-2D648F3F58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3983" t="1447" r="3799" b="12296"/>
          <a:stretch/>
        </p:blipFill>
        <p:spPr>
          <a:xfrm>
            <a:off x="8890113" y="-2866"/>
            <a:ext cx="3301887" cy="686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0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513CF-95F1-47DB-A7A6-4E6A9544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2D47D1-3E02-4DC3-BD8A-FFF2652E2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823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611B4C-E478-44C7-9B1B-91F67A174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3A79C5-1CDB-4C02-A8DC-1F0CC22B9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D89034-B447-4941-9CB5-6B809D07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F1-8CFE-4B07-BCCC-71413797FAA2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0D891B-DF52-4691-B92B-30C8B1EA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DC8636-2AB1-4DAF-8B14-1755DC7D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5D34-0D21-4CA6-A2A5-9057FABCEF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01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F47D0FEA-17D8-48E5-8F55-42EA6CB5C8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517" t="1447" r="3799" b="12296"/>
          <a:stretch/>
        </p:blipFill>
        <p:spPr>
          <a:xfrm>
            <a:off x="0" y="0"/>
            <a:ext cx="12192000" cy="686086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18B804B-C096-4AB2-9F74-D024C3F01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4356" y="1884363"/>
            <a:ext cx="6312025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7E5B4A-1C24-4B32-A43E-031777019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4356" y="4364038"/>
            <a:ext cx="631202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pic>
        <p:nvPicPr>
          <p:cNvPr id="13" name="Imagen 1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3108C8F-DE13-4B32-8203-923973CA4A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59" y="2820602"/>
            <a:ext cx="3040701" cy="121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66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01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0C81C-BAE8-4BDF-9AB1-6B525AD8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F7AA79-7ABE-4406-98D2-44B89262C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74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245BD-F160-4F48-8F17-D1128770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CB24EB-F873-4CA7-9BBE-B9B83BCC0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5271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64E56-FD99-4B1A-8868-2FCE4474F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BD8359-A780-4C44-A8A8-E10EDC3F8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0E8DFC-9F6B-44A8-8B6E-2DC2BD4E1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57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C9E49-7B86-48B5-B96E-53C6B3E1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362AD4-C928-4E59-9A0F-F80590F23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6821EC-EB6F-4F9A-96A3-CE6F0378F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C9D2B5-8901-429C-98A8-FB32AED28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C620D1-BC5D-416B-852F-B094E9E12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05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29DDE-5090-477B-B169-AACFE080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87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C635C5C-37C1-49FE-9859-17C84EB20D26}"/>
              </a:ext>
            </a:extLst>
          </p:cNvPr>
          <p:cNvGrpSpPr/>
          <p:nvPr userDrawn="1"/>
        </p:nvGrpSpPr>
        <p:grpSpPr>
          <a:xfrm>
            <a:off x="0" y="10267"/>
            <a:ext cx="12192000" cy="6837466"/>
            <a:chOff x="0" y="10267"/>
            <a:chExt cx="12192000" cy="6837466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468A9313-1428-4732-8D94-7141C7D1CB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3833"/>
            <a:stretch/>
          </p:blipFill>
          <p:spPr>
            <a:xfrm>
              <a:off x="0" y="10267"/>
              <a:ext cx="12192000" cy="6837466"/>
            </a:xfrm>
            <a:prstGeom prst="rect">
              <a:avLst/>
            </a:prstGeom>
          </p:spPr>
        </p:pic>
        <p:pic>
          <p:nvPicPr>
            <p:cNvPr id="4" name="Gráfico 3">
              <a:extLst>
                <a:ext uri="{FF2B5EF4-FFF2-40B4-BE49-F238E27FC236}">
                  <a16:creationId xmlns:a16="http://schemas.microsoft.com/office/drawing/2014/main" id="{3383CFD1-C44C-49A9-83AC-DF7C55BB6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54067" y="1390014"/>
              <a:ext cx="8083865" cy="32429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947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771E3-965C-4961-9BF2-FDF3A99C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2AD151-7B5C-43F8-B001-445A34123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6A030B-214A-4148-A4CA-C612BBC99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5839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EC7F1-7D5B-49A1-A555-3AA3546D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FF064D-5DDA-4B2A-8A4D-8A0021A35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0F2E93-F2DE-45FA-B0FF-32D6E45D3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353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D92E97-3AEB-4558-B5EC-7B101965A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90F8DC-7BC7-40CE-BD00-34B97DA72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EFC95-EBBC-40FB-8620-88E6A99A4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19F1-8CFE-4B07-BCCC-71413797FAA2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BFDBD4-469B-4CB5-9355-3248490C1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61D3F-EAC9-46B8-9468-2B3143081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5D34-0D21-4CA6-A2A5-9057FABCEF60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25B2DF0B-EB27-44C5-A5F2-8679026112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1285" t="2558" r="1505" b="23219"/>
          <a:stretch/>
        </p:blipFill>
        <p:spPr>
          <a:xfrm>
            <a:off x="0" y="-8933"/>
            <a:ext cx="12192000" cy="6185896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359A717C-46FB-4E86-BFE1-F116A1969F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1285" t="87528" r="1505" b="2930"/>
          <a:stretch/>
        </p:blipFill>
        <p:spPr>
          <a:xfrm>
            <a:off x="0" y="6166704"/>
            <a:ext cx="12192000" cy="692332"/>
          </a:xfrm>
          <a:prstGeom prst="rect">
            <a:avLst/>
          </a:prstGeom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A396AD84-331D-48DB-9677-45C513DFB7FB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6136782"/>
            <a:ext cx="1859280" cy="74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2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4418E-A468-42E0-805D-0BAE3F4D7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8152" y="1284409"/>
            <a:ext cx="8194876" cy="2387600"/>
          </a:xfrm>
        </p:spPr>
        <p:txBody>
          <a:bodyPr>
            <a:normAutofit/>
          </a:bodyPr>
          <a:lstStyle/>
          <a:p>
            <a:endParaRPr lang="es-MX" sz="5400">
              <a:solidFill>
                <a:schemeClr val="bg1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D3BCE7-B8C7-426A-893F-606BB4833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8152" y="3995577"/>
            <a:ext cx="8194876" cy="1655762"/>
          </a:xfrm>
        </p:spPr>
        <p:txBody>
          <a:bodyPr/>
          <a:lstStyle/>
          <a:p>
            <a:endParaRPr lang="es-MX" dirty="0">
              <a:solidFill>
                <a:schemeClr val="bg1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3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04AAE38-7917-405D-ACC7-33EFFA32E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rgbClr val="F8971D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C5BD7A7-B955-4238-8C74-C964284CB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solidFill>
                <a:srgbClr val="045292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7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13A4B-C023-4D0B-9319-0DF40039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rgbClr val="F8971D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8679B4-D03E-4C32-8C62-E05E544DB6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 dirty="0">
              <a:solidFill>
                <a:srgbClr val="045292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CC367E-889E-48BE-A898-0A4A699CE6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>
              <a:solidFill>
                <a:srgbClr val="045292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3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275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Gadugi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Laura</dc:creator>
  <cp:lastModifiedBy>Ana Laura Cornejo Alcántara</cp:lastModifiedBy>
  <cp:revision>12</cp:revision>
  <dcterms:created xsi:type="dcterms:W3CDTF">2020-12-14T17:12:12Z</dcterms:created>
  <dcterms:modified xsi:type="dcterms:W3CDTF">2021-01-28T20:29:35Z</dcterms:modified>
</cp:coreProperties>
</file>