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8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292"/>
    <a:srgbClr val="F897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330" y="4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28096E-D92B-40CC-AF72-C52F9C538B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276AD3C-8A40-41F5-A793-2826F77AD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D08409-3812-4109-90DD-103D13C52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19F1-8CFE-4B07-BCCC-71413797FAA2}" type="datetimeFigureOut">
              <a:rPr lang="es-MX" smtClean="0"/>
              <a:t>28/01/2021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0C5928-34C2-4BF1-9736-A7468617D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C4BBDA-A238-4DA0-A199-9AA959339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5D34-0D21-4CA6-A2A5-9057FABCEF60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9A5AFCE5-FBC1-4EDF-863C-8CFFC6F5EB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517" t="1447" r="3799" b="12296"/>
          <a:stretch/>
        </p:blipFill>
        <p:spPr>
          <a:xfrm>
            <a:off x="-588809" y="-2866"/>
            <a:ext cx="9499102" cy="6860866"/>
          </a:xfrm>
          <a:prstGeom prst="rect">
            <a:avLst/>
          </a:prstGeom>
        </p:spPr>
      </p:pic>
      <p:pic>
        <p:nvPicPr>
          <p:cNvPr id="8" name="Imagen 7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D11C1B79-C4B8-417E-95E5-3BB99F24668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0766"/>
            <a:ext cx="2582910" cy="1033601"/>
          </a:xfrm>
          <a:prstGeom prst="rect">
            <a:avLst/>
          </a:prstGeom>
        </p:spPr>
      </p:pic>
      <p:pic>
        <p:nvPicPr>
          <p:cNvPr id="9" name="Gráfico 8">
            <a:extLst>
              <a:ext uri="{FF2B5EF4-FFF2-40B4-BE49-F238E27FC236}">
                <a16:creationId xmlns:a16="http://schemas.microsoft.com/office/drawing/2014/main" id="{AF2AE143-A5C3-4297-9136-2D648F3F58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63983" t="1447" r="3799" b="12296"/>
          <a:stretch/>
        </p:blipFill>
        <p:spPr>
          <a:xfrm>
            <a:off x="8890113" y="-2866"/>
            <a:ext cx="3301887" cy="686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507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513CF-95F1-47DB-A7A6-4E6A95444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92D47D1-3E02-4DC3-BD8A-FFF2652E2C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8232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5611B4C-E478-44C7-9B1B-91F67A1740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63A79C5-1CDB-4C02-A8DC-1F0CC22B9F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D89034-B447-4941-9CB5-6B809D071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19F1-8CFE-4B07-BCCC-71413797FAA2}" type="datetimeFigureOut">
              <a:rPr lang="es-MX" smtClean="0"/>
              <a:t>28/01/2021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0D891B-DF52-4691-B92B-30C8B1EAA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DC8636-2AB1-4DAF-8B14-1755DC7D0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5D34-0D21-4CA6-A2A5-9057FABCEF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9014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F47D0FEA-17D8-48E5-8F55-42EA6CB5C8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517" t="1447" r="3799" b="12296"/>
          <a:stretch/>
        </p:blipFill>
        <p:spPr>
          <a:xfrm>
            <a:off x="0" y="0"/>
            <a:ext cx="12192000" cy="6860866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18B804B-C096-4AB2-9F74-D024C3F01E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44356" y="1884363"/>
            <a:ext cx="6312025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7E5B4A-1C24-4B32-A43E-0317770191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44356" y="4364038"/>
            <a:ext cx="6312025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MX" dirty="0"/>
          </a:p>
        </p:txBody>
      </p:sp>
      <p:pic>
        <p:nvPicPr>
          <p:cNvPr id="13" name="Imagen 12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A3108C8F-DE13-4B32-8203-923973CA4A2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59" y="2820602"/>
            <a:ext cx="3040701" cy="121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666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901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80C81C-BAE8-4BDF-9AB1-6B525AD83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F7AA79-7ABE-4406-98D2-44B89262C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0744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4245BD-F160-4F48-8F17-D1128770C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CB24EB-F873-4CA7-9BBE-B9B83BCC0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752713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564E56-FD99-4B1A-8868-2FCE4474F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BD8359-A780-4C44-A8A8-E10EDC3F89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60E8DFC-9F6B-44A8-8B6E-2DC2BD4E1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3573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9C9E49-7B86-48B5-B96E-53C6B3E1E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362AD4-C928-4E59-9A0F-F80590F23E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F6821EC-EB6F-4F9A-96A3-CE6F0378F4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3C9D2B5-8901-429C-98A8-FB32AED28D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EC620D1-BC5D-416B-852F-B094E9E12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3059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F29DDE-5090-477B-B169-AACFE0805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087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C635C5C-37C1-49FE-9859-17C84EB20D26}"/>
              </a:ext>
            </a:extLst>
          </p:cNvPr>
          <p:cNvGrpSpPr/>
          <p:nvPr userDrawn="1"/>
        </p:nvGrpSpPr>
        <p:grpSpPr>
          <a:xfrm>
            <a:off x="0" y="10267"/>
            <a:ext cx="12192000" cy="6837466"/>
            <a:chOff x="0" y="10267"/>
            <a:chExt cx="12192000" cy="6837466"/>
          </a:xfrm>
        </p:grpSpPr>
        <p:pic>
          <p:nvPicPr>
            <p:cNvPr id="3" name="Imagen 2">
              <a:extLst>
                <a:ext uri="{FF2B5EF4-FFF2-40B4-BE49-F238E27FC236}">
                  <a16:creationId xmlns:a16="http://schemas.microsoft.com/office/drawing/2014/main" id="{468A9313-1428-4732-8D94-7141C7D1CBF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13833"/>
            <a:stretch/>
          </p:blipFill>
          <p:spPr>
            <a:xfrm>
              <a:off x="0" y="10267"/>
              <a:ext cx="12192000" cy="6837466"/>
            </a:xfrm>
            <a:prstGeom prst="rect">
              <a:avLst/>
            </a:prstGeom>
          </p:spPr>
        </p:pic>
        <p:pic>
          <p:nvPicPr>
            <p:cNvPr id="4" name="Gráfico 3">
              <a:extLst>
                <a:ext uri="{FF2B5EF4-FFF2-40B4-BE49-F238E27FC236}">
                  <a16:creationId xmlns:a16="http://schemas.microsoft.com/office/drawing/2014/main" id="{3383CFD1-C44C-49A9-83AC-DF7C55BB64F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054067" y="1390014"/>
              <a:ext cx="8083865" cy="32429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09471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F771E3-965C-4961-9BF2-FDF3A99CE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2AD151-7B5C-43F8-B001-445A34123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6A030B-214A-4148-A4CA-C612BBC99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758398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EC7F1-7D5B-49A1-A555-3AA3546D9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EFF064D-5DDA-4B2A-8A4D-8A0021A35E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E0F2E93-F2DE-45FA-B0FF-32D6E45D31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23535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6D92E97-3AEB-4558-B5EC-7B101965A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90F8DC-7BC7-40CE-BD00-34B97DA72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1EFC95-EBBC-40FB-8620-88E6A99A41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719F1-8CFE-4B07-BCCC-71413797FAA2}" type="datetimeFigureOut">
              <a:rPr lang="es-MX" smtClean="0"/>
              <a:t>28/01/2021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BFDBD4-469B-4CB5-9355-3248490C1D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C61D3F-EAC9-46B8-9468-2B31430811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55D34-0D21-4CA6-A2A5-9057FABCEF60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25B2DF0B-EB27-44C5-A5F2-8679026112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 l="1285" t="2558" r="1505" b="23219"/>
          <a:stretch/>
        </p:blipFill>
        <p:spPr>
          <a:xfrm>
            <a:off x="0" y="-8933"/>
            <a:ext cx="12192000" cy="6185896"/>
          </a:xfrm>
          <a:prstGeom prst="rect">
            <a:avLst/>
          </a:prstGeom>
        </p:spPr>
      </p:pic>
      <p:pic>
        <p:nvPicPr>
          <p:cNvPr id="9" name="Gráfico 8">
            <a:extLst>
              <a:ext uri="{FF2B5EF4-FFF2-40B4-BE49-F238E27FC236}">
                <a16:creationId xmlns:a16="http://schemas.microsoft.com/office/drawing/2014/main" id="{359A717C-46FB-4E86-BFE1-F116A1969F6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 l="1285" t="87528" r="1505" b="2930"/>
          <a:stretch/>
        </p:blipFill>
        <p:spPr>
          <a:xfrm>
            <a:off x="0" y="6166704"/>
            <a:ext cx="12192000" cy="692332"/>
          </a:xfrm>
          <a:prstGeom prst="rect">
            <a:avLst/>
          </a:prstGeom>
        </p:spPr>
      </p:pic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A396AD84-331D-48DB-9677-45C513DFB7FB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6136782"/>
            <a:ext cx="1859280" cy="74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822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  <p:sldLayoutId id="214748365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64418E-A468-42E0-805D-0BAE3F4D70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8152" y="1284409"/>
            <a:ext cx="8194876" cy="2387600"/>
          </a:xfrm>
        </p:spPr>
        <p:txBody>
          <a:bodyPr>
            <a:normAutofit/>
          </a:bodyPr>
          <a:lstStyle/>
          <a:p>
            <a:endParaRPr lang="es-MX" sz="5400">
              <a:solidFill>
                <a:schemeClr val="bg1"/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D3BCE7-B8C7-426A-893F-606BB48331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88152" y="3995577"/>
            <a:ext cx="8194876" cy="1655762"/>
          </a:xfrm>
        </p:spPr>
        <p:txBody>
          <a:bodyPr/>
          <a:lstStyle/>
          <a:p>
            <a:endParaRPr lang="es-MX" dirty="0">
              <a:solidFill>
                <a:schemeClr val="bg1"/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132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04AAE38-7917-405D-ACC7-33EFFA32E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>
              <a:solidFill>
                <a:srgbClr val="F8971D"/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4C5BD7A7-B955-4238-8C74-C964284CB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>
              <a:solidFill>
                <a:srgbClr val="045292"/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275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B13A4B-C023-4D0B-9319-0DF400399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>
              <a:solidFill>
                <a:srgbClr val="F8971D"/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8679B4-D03E-4C32-8C62-E05E544DB6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MX" dirty="0">
              <a:solidFill>
                <a:srgbClr val="045292"/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CC367E-889E-48BE-A898-0A4A699CE69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MX" dirty="0">
              <a:solidFill>
                <a:srgbClr val="045292"/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336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62756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0</Words>
  <Application>Microsoft Office PowerPoint</Application>
  <PresentationFormat>Panorámica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Gadugi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Laura</dc:creator>
  <cp:lastModifiedBy>Ana Laura Cornejo Alcántara</cp:lastModifiedBy>
  <cp:revision>12</cp:revision>
  <dcterms:created xsi:type="dcterms:W3CDTF">2020-12-14T17:12:12Z</dcterms:created>
  <dcterms:modified xsi:type="dcterms:W3CDTF">2021-01-28T20:29:35Z</dcterms:modified>
</cp:coreProperties>
</file>